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0890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96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160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494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7649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11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7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45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362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542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229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6/9/2022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08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0A30CE18-543A-8ED4-5B9A-4A5FB8D7E7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67E5D14-5396-4D7B-996A-7BFD00576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500" y="1"/>
            <a:ext cx="10033000" cy="6858000"/>
          </a:xfrm>
          <a:prstGeom prst="rect">
            <a:avLst/>
          </a:prstGeom>
          <a:gradFill flip="none" rotWithShape="1">
            <a:gsLst>
              <a:gs pos="40000">
                <a:srgbClr val="000000">
                  <a:alpha val="35000"/>
                </a:srgbClr>
              </a:gs>
              <a:gs pos="60000">
                <a:srgbClr val="000000">
                  <a:alpha val="35000"/>
                </a:srgbClr>
              </a:gs>
              <a:gs pos="20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  <a:gs pos="80000">
                <a:srgbClr val="000000">
                  <a:alpha val="2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B6EFE6-06F8-6B64-AA31-CA5AABAB2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8773" y="1289335"/>
            <a:ext cx="9803422" cy="1869640"/>
          </a:xfrm>
        </p:spPr>
        <p:txBody>
          <a:bodyPr>
            <a:normAutofit/>
          </a:bodyPr>
          <a:lstStyle/>
          <a:p>
            <a:r>
              <a:rPr lang="en-GB" sz="6000" b="1" dirty="0"/>
              <a:t>WEEK 5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EE3E0B-BC56-6095-A8C1-C3CA57F80C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248000"/>
            <a:ext cx="5575300" cy="152097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>
                    <a:alpha val="80000"/>
                  </a:srgbClr>
                </a:solidFill>
              </a:rPr>
              <a:t>By Aditya Pande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14350AE-EC1C-4F25-89C0-954A46AD8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87925" y="2840038"/>
            <a:ext cx="2216150" cy="1177924"/>
            <a:chOff x="4987925" y="2840038"/>
            <a:chExt cx="2216150" cy="117792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E4B8450-1C95-4531-850D-7F686ACF7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69F795D-66E2-4432-87F1-7E13EA568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870852C-150C-4471-870D-11A27F46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1" name="Freeform 68">
                  <a:extLst>
                    <a:ext uri="{FF2B5EF4-FFF2-40B4-BE49-F238E27FC236}">
                      <a16:creationId xmlns:a16="http://schemas.microsoft.com/office/drawing/2014/main" id="{81089950-4556-4EE5-B23C-9FA83C28F10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69">
                  <a:extLst>
                    <a:ext uri="{FF2B5EF4-FFF2-40B4-BE49-F238E27FC236}">
                      <a16:creationId xmlns:a16="http://schemas.microsoft.com/office/drawing/2014/main" id="{12CF34BC-E280-4CBF-AF4A-7F778162E8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" name="Line 70">
                  <a:extLst>
                    <a:ext uri="{FF2B5EF4-FFF2-40B4-BE49-F238E27FC236}">
                      <a16:creationId xmlns:a16="http://schemas.microsoft.com/office/drawing/2014/main" id="{22B8AF45-EA47-4AF8-B61A-9803450AE8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443807CF-0501-40E7-BFD0-D82647E71E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8" name="Freeform 68">
                  <a:extLst>
                    <a:ext uri="{FF2B5EF4-FFF2-40B4-BE49-F238E27FC236}">
                      <a16:creationId xmlns:a16="http://schemas.microsoft.com/office/drawing/2014/main" id="{776C808B-231E-40AC-849E-C32F2B8E2F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" name="Freeform 69">
                  <a:extLst>
                    <a:ext uri="{FF2B5EF4-FFF2-40B4-BE49-F238E27FC236}">
                      <a16:creationId xmlns:a16="http://schemas.microsoft.com/office/drawing/2014/main" id="{2363355C-504A-42FE-8E50-40CA0B20AF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" name="Line 70">
                  <a:extLst>
                    <a:ext uri="{FF2B5EF4-FFF2-40B4-BE49-F238E27FC236}">
                      <a16:creationId xmlns:a16="http://schemas.microsoft.com/office/drawing/2014/main" id="{938C58D4-333C-44D7-B4AB-5550D5C880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97069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C6093-F5C7-0F6F-BBB9-359280624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Consultant Journey – Technologies Skill-up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E367311-A2D0-7088-DCF9-12117A422F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8802575"/>
              </p:ext>
            </p:extLst>
          </p:nvPr>
        </p:nvGraphicFramePr>
        <p:xfrm>
          <a:off x="989400" y="2438960"/>
          <a:ext cx="10213974" cy="34696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4658">
                  <a:extLst>
                    <a:ext uri="{9D8B030D-6E8A-4147-A177-3AD203B41FA5}">
                      <a16:colId xmlns:a16="http://schemas.microsoft.com/office/drawing/2014/main" val="3319978357"/>
                    </a:ext>
                  </a:extLst>
                </a:gridCol>
                <a:gridCol w="1453214">
                  <a:extLst>
                    <a:ext uri="{9D8B030D-6E8A-4147-A177-3AD203B41FA5}">
                      <a16:colId xmlns:a16="http://schemas.microsoft.com/office/drawing/2014/main" val="1450600543"/>
                    </a:ext>
                  </a:extLst>
                </a:gridCol>
                <a:gridCol w="5356102">
                  <a:extLst>
                    <a:ext uri="{9D8B030D-6E8A-4147-A177-3AD203B41FA5}">
                      <a16:colId xmlns:a16="http://schemas.microsoft.com/office/drawing/2014/main" val="2239360475"/>
                    </a:ext>
                  </a:extLst>
                </a:gridCol>
              </a:tblGrid>
              <a:tr h="495666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ysClr val="windowText" lastClr="000000"/>
                          </a:solidFill>
                        </a:rPr>
                        <a:t>Technologies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ysClr val="windowText" lastClr="000000"/>
                          </a:solidFill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ysClr val="windowText" lastClr="000000"/>
                          </a:solidFill>
                        </a:rPr>
                        <a:t>Purpose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8314473"/>
                  </a:ext>
                </a:extLst>
              </a:tr>
              <a:tr h="495666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Git and GitHub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Version Control And Source Code Management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8489277"/>
                  </a:ext>
                </a:extLst>
              </a:tr>
              <a:tr h="495666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Jira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Scrum and Agile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9024594"/>
                  </a:ext>
                </a:extLst>
              </a:tr>
              <a:tr h="495666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MySQL Workbench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Database Management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993199"/>
                  </a:ext>
                </a:extLst>
              </a:tr>
              <a:tr h="495666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Java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Back-End Programming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7285799"/>
                  </a:ext>
                </a:extLst>
              </a:tr>
              <a:tr h="495666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Maven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Build Tool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1765016"/>
                  </a:ext>
                </a:extLst>
              </a:tr>
              <a:tr h="495666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JUnit and Mockito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ysClr val="windowText" lastClr="000000"/>
                          </a:solidFill>
                        </a:rPr>
                        <a:t>Unit Testing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6637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6331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29B34-C12F-27D7-6656-181E84CC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Version Control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D4339E6-E84E-42B0-8BDC-41055A5C98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62" t="35478" r="63306" b="47594"/>
          <a:stretch/>
        </p:blipFill>
        <p:spPr>
          <a:xfrm>
            <a:off x="1857879" y="3652791"/>
            <a:ext cx="8279019" cy="1828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859268D-3B2E-424F-13CE-EF957E172166}"/>
              </a:ext>
            </a:extLst>
          </p:cNvPr>
          <p:cNvSpPr txBox="1"/>
          <p:nvPr/>
        </p:nvSpPr>
        <p:spPr>
          <a:xfrm>
            <a:off x="1093695" y="1703295"/>
            <a:ext cx="102914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Forking from main and working on dev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Using Main/ Dev/ Feature branch model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Committing and push every 3hrs, as well as with completion of sections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E1E61F-81C8-1C07-08C8-C7D2F8456ABF}"/>
              </a:ext>
            </a:extLst>
          </p:cNvPr>
          <p:cNvSpPr txBox="1"/>
          <p:nvPr/>
        </p:nvSpPr>
        <p:spPr>
          <a:xfrm>
            <a:off x="1857879" y="5558118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Example section</a:t>
            </a:r>
          </a:p>
        </p:txBody>
      </p:sp>
    </p:spTree>
    <p:extLst>
      <p:ext uri="{BB962C8B-B14F-4D97-AF65-F5344CB8AC3E}">
        <p14:creationId xmlns:p14="http://schemas.microsoft.com/office/powerpoint/2010/main" val="411809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DBBED-0DD5-F534-517C-B56CE5D81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2E573-1599-B838-D705-A06636560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Unit Testing Using :</a:t>
            </a:r>
          </a:p>
          <a:p>
            <a:pPr lvl="1"/>
            <a:r>
              <a:rPr lang="en-GB" dirty="0"/>
              <a:t>	- Junit	    : for all Domain and Dao classes</a:t>
            </a:r>
          </a:p>
          <a:p>
            <a:pPr lvl="1"/>
            <a:r>
              <a:rPr lang="en-GB" dirty="0"/>
              <a:t>	- Mockito : for all Controller classes – testing using Mock objects</a:t>
            </a:r>
          </a:p>
          <a:p>
            <a:pPr lvl="1"/>
            <a:r>
              <a:rPr lang="en-GB" dirty="0"/>
              <a:t>Current Coverage of </a:t>
            </a:r>
            <a:r>
              <a:rPr lang="en-GB" dirty="0" err="1"/>
              <a:t>src</a:t>
            </a:r>
            <a:r>
              <a:rPr lang="en-GB" dirty="0"/>
              <a:t>/main/java :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1045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83A25-2F82-0A13-5B94-D7454C7D2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Demonstration – User Stories – Example of my final stage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5A78056-E619-FEA2-4EB4-C709ABB2F0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765" t="43439" r="20000" b="4305"/>
          <a:stretch/>
        </p:blipFill>
        <p:spPr>
          <a:xfrm>
            <a:off x="2438399" y="1802687"/>
            <a:ext cx="7000875" cy="4660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537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D57FD-8DC6-15D5-6481-8911809F0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Sprint Review And Retrospective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BFA3E-8995-4A76-C8E0-5AAD2F5F6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685925"/>
            <a:ext cx="10213200" cy="4776786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Created the Sprints with completion of project as goals</a:t>
            </a:r>
          </a:p>
          <a:p>
            <a:r>
              <a:rPr lang="en-GB" dirty="0"/>
              <a:t>Testing fell back a little due to time limitation</a:t>
            </a:r>
          </a:p>
          <a:p>
            <a:endParaRPr lang="en-GB" dirty="0"/>
          </a:p>
          <a:p>
            <a:r>
              <a:rPr lang="en-GB" dirty="0"/>
              <a:t>What Went Well:</a:t>
            </a:r>
          </a:p>
          <a:p>
            <a:pPr marL="702900" lvl="1" indent="-342900">
              <a:buFont typeface="Wingdings" panose="05000000000000000000" pitchFamily="2" charset="2"/>
              <a:buChar char="Ø"/>
            </a:pPr>
            <a:r>
              <a:rPr lang="en-GB" i="0" dirty="0"/>
              <a:t>List all task at start </a:t>
            </a:r>
          </a:p>
          <a:p>
            <a:pPr marL="702900" lvl="1" indent="-342900">
              <a:buFont typeface="Wingdings" panose="05000000000000000000" pitchFamily="2" charset="2"/>
              <a:buChar char="Ø"/>
            </a:pPr>
            <a:r>
              <a:rPr lang="en-GB" i="0" dirty="0"/>
              <a:t>Plan time and modify as required</a:t>
            </a:r>
          </a:p>
          <a:p>
            <a:pPr marL="702900" lvl="1" indent="-342900">
              <a:buFont typeface="Wingdings" panose="05000000000000000000" pitchFamily="2" charset="2"/>
              <a:buChar char="Ø"/>
            </a:pPr>
            <a:endParaRPr lang="en-GB" dirty="0"/>
          </a:p>
          <a:p>
            <a:r>
              <a:rPr lang="en-GB" dirty="0"/>
              <a:t>What Could be improved:</a:t>
            </a:r>
          </a:p>
          <a:p>
            <a:pPr marL="702900" lvl="1" indent="-342900">
              <a:buFont typeface="Wingdings" panose="05000000000000000000" pitchFamily="2" charset="2"/>
              <a:buChar char="Ø"/>
            </a:pPr>
            <a:r>
              <a:rPr lang="en-GB" i="0" dirty="0"/>
              <a:t>Time allocation for each task at start </a:t>
            </a:r>
          </a:p>
          <a:p>
            <a:pPr marL="702900" lvl="1" indent="-342900">
              <a:buFont typeface="Wingdings" panose="05000000000000000000" pitchFamily="2" charset="2"/>
              <a:buChar char="Ø"/>
            </a:pPr>
            <a:r>
              <a:rPr lang="en-GB" i="0" dirty="0"/>
              <a:t>Better categorisation/naming of tasks </a:t>
            </a:r>
          </a:p>
          <a:p>
            <a:pPr marL="702900" lvl="1" indent="-342900">
              <a:buFont typeface="Wingdings" panose="05000000000000000000" pitchFamily="2" charset="2"/>
              <a:buChar char="Ø"/>
            </a:pPr>
            <a:r>
              <a:rPr lang="en-GB" i="0" dirty="0"/>
              <a:t>Regular creating and moving sprints </a:t>
            </a:r>
            <a:r>
              <a:rPr lang="en-GB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984181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03272-682C-DF3D-3433-09EE6D434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48E0C-73FA-287B-BD98-8AF65770A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685925"/>
            <a:ext cx="10213200" cy="477678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Overall goal of learning technologies to be able to complete the task to a good standard was achieved</a:t>
            </a:r>
          </a:p>
          <a:p>
            <a:endParaRPr lang="en-GB" dirty="0"/>
          </a:p>
          <a:p>
            <a:r>
              <a:rPr lang="en-GB" dirty="0"/>
              <a:t>Followed OOP and SOLID principles as best as possible, however,  improvements possible given time as this is the first time coding in java</a:t>
            </a:r>
          </a:p>
          <a:p>
            <a:endParaRPr lang="en-GB" dirty="0"/>
          </a:p>
          <a:p>
            <a:r>
              <a:rPr lang="en-GB" dirty="0"/>
              <a:t>Better Segregation of work in the Feature/Branch model could reduce time in pushing and pull for version control</a:t>
            </a:r>
          </a:p>
          <a:p>
            <a:endParaRPr lang="en-GB" dirty="0"/>
          </a:p>
          <a:p>
            <a:r>
              <a:rPr lang="en-GB" dirty="0"/>
              <a:t>Features such as added query calling methods could be added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6929009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AnalogousFromRegularSeedLeftStep">
      <a:dk1>
        <a:srgbClr val="000000"/>
      </a:dk1>
      <a:lt1>
        <a:srgbClr val="FFFFFF"/>
      </a:lt1>
      <a:dk2>
        <a:srgbClr val="303920"/>
      </a:dk2>
      <a:lt2>
        <a:srgbClr val="E8E4E2"/>
      </a:lt2>
      <a:accent1>
        <a:srgbClr val="4D99C3"/>
      </a:accent1>
      <a:accent2>
        <a:srgbClr val="3BB1AA"/>
      </a:accent2>
      <a:accent3>
        <a:srgbClr val="46B37F"/>
      </a:accent3>
      <a:accent4>
        <a:srgbClr val="3BB147"/>
      </a:accent4>
      <a:accent5>
        <a:srgbClr val="68B346"/>
      </a:accent5>
      <a:accent6>
        <a:srgbClr val="8DAD39"/>
      </a:accent6>
      <a:hlink>
        <a:srgbClr val="BF6D3F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265</Words>
  <Application>Microsoft Office PowerPoint</Application>
  <PresentationFormat>Widescreen</PresentationFormat>
  <Paragraphs>57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Goudy Old Style</vt:lpstr>
      <vt:lpstr>Wingdings</vt:lpstr>
      <vt:lpstr>FrostyVTI</vt:lpstr>
      <vt:lpstr>WEEK 5 Project Presentation</vt:lpstr>
      <vt:lpstr>Consultant Journey – Technologies Skill-up</vt:lpstr>
      <vt:lpstr>Version Control</vt:lpstr>
      <vt:lpstr>Testing</vt:lpstr>
      <vt:lpstr>Demonstration – User Stories – Example of my final stage </vt:lpstr>
      <vt:lpstr>Sprint Review And Retrospective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5 Project Presentation</dc:title>
  <dc:creator>aditya pande</dc:creator>
  <cp:lastModifiedBy>aditya pande</cp:lastModifiedBy>
  <cp:revision>3</cp:revision>
  <dcterms:created xsi:type="dcterms:W3CDTF">2022-06-09T16:16:27Z</dcterms:created>
  <dcterms:modified xsi:type="dcterms:W3CDTF">2022-06-09T19:21:04Z</dcterms:modified>
</cp:coreProperties>
</file>

<file path=docProps/thumbnail.jpeg>
</file>